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3600"/>
            <a:ext cx="5829300" cy="237347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4741334"/>
            <a:ext cx="4800600" cy="196426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930401"/>
            <a:ext cx="1543050" cy="5983111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930400"/>
            <a:ext cx="4514850" cy="5983112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6315456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4535579" y="5604789"/>
            <a:ext cx="2157322" cy="95203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1964490" y="5433720"/>
            <a:ext cx="4158386" cy="113351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121546" y="5450083"/>
            <a:ext cx="4100985" cy="1032363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4207117" y="5432233"/>
            <a:ext cx="2481000" cy="86873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158749" y="5411407"/>
            <a:ext cx="6542532" cy="1773165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4" y="3284747"/>
            <a:ext cx="5829300" cy="2032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524" y="1916598"/>
            <a:ext cx="4813301" cy="125306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07491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3570819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4572001"/>
            <a:ext cx="2865041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0" y="3570817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4572001"/>
            <a:ext cx="2866644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3165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775201"/>
            <a:ext cx="2514600" cy="2540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85800" y="3048000"/>
            <a:ext cx="2514600" cy="1670304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972" y="2438400"/>
            <a:ext cx="2928057" cy="508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617" y="451556"/>
            <a:ext cx="2859484" cy="323991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1250" y="3714045"/>
            <a:ext cx="2863850" cy="322862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828800"/>
            <a:ext cx="2674620" cy="390144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329184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58749" y="2239239"/>
            <a:ext cx="6542532" cy="177316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51104"/>
            <a:ext cx="6172200" cy="1670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2754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29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93316" y="8333552"/>
            <a:ext cx="87137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051" y="3567289"/>
            <a:ext cx="5556250" cy="4600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0B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7386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Сабитов Ислам 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занявший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VII Международном фестивале-конкурсе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«Путь к Вифлеемской звезде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номинации 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«Декоративно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прикладное творчество  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народная игрушка»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арипова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Илюся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Ильдусовна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   </a:t>
            </a:r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256" y="6948264"/>
            <a:ext cx="1052736" cy="103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233</TotalTime>
  <Words>48</Words>
  <Application>Microsoft Office PowerPoint</Application>
  <PresentationFormat>Экран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Book Antiqua</vt:lpstr>
      <vt:lpstr>Century Gothic</vt:lpstr>
      <vt:lpstr>Symbol</vt:lpstr>
      <vt:lpstr>Times New Roman</vt:lpstr>
      <vt:lpstr>Волна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31</cp:revision>
  <dcterms:created xsi:type="dcterms:W3CDTF">2021-04-28T10:57:26Z</dcterms:created>
  <dcterms:modified xsi:type="dcterms:W3CDTF">2022-03-28T13:03:44Z</dcterms:modified>
</cp:coreProperties>
</file>